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PROGRAM STUDI TEKNIK INFORMATIKA - UMMU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65453-F08C-4AAC-9491-AB39239F8436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3AA09-9141-41D8-AC5D-5A57ACADE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322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PROGRAM STUDI TEKNIK INFORMATIKA - UMMU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EB685-FDD8-422F-970F-712774721350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17F3F-1322-4FD6-AEEE-36E5E272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175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PROGRAM STUDI TEKNIK INFORMATIKA - UMMU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PROGRAM STUDI TEKNIK INFORMATIKA - UMMU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"/>
            <a:ext cx="1351553" cy="43925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Materi</a:t>
            </a:r>
            <a:r>
              <a:rPr lang="en-US" dirty="0" smtClean="0"/>
              <a:t> SP</a:t>
            </a:r>
            <a:br>
              <a:rPr lang="en-US" dirty="0" smtClean="0"/>
            </a:br>
            <a:r>
              <a:rPr lang="en-US" dirty="0" err="1" smtClean="0"/>
              <a:t>Pemograman</a:t>
            </a:r>
            <a:r>
              <a:rPr lang="en-US" dirty="0" smtClean="0"/>
              <a:t> Web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Gamaria</a:t>
            </a:r>
            <a:r>
              <a:rPr lang="en-US" dirty="0" smtClean="0"/>
              <a:t> </a:t>
            </a:r>
            <a:r>
              <a:rPr lang="en-US" dirty="0" err="1" smtClean="0"/>
              <a:t>Mandar</a:t>
            </a:r>
            <a:r>
              <a:rPr lang="en-US" dirty="0" smtClean="0"/>
              <a:t>. </a:t>
            </a:r>
            <a:r>
              <a:rPr lang="en-US" dirty="0" err="1" smtClean="0"/>
              <a:t>M.Kom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629" y="385282"/>
            <a:ext cx="8911687" cy="730128"/>
          </a:xfrm>
        </p:spPr>
        <p:txBody>
          <a:bodyPr/>
          <a:lstStyle/>
          <a:p>
            <a:r>
              <a:rPr lang="en-US" dirty="0" smtClean="0"/>
              <a:t>Crud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97666" y="427181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Modul</a:t>
            </a:r>
            <a:r>
              <a:rPr lang="en-US" dirty="0" smtClean="0"/>
              <a:t>:</a:t>
            </a:r>
          </a:p>
          <a:p>
            <a:r>
              <a:rPr lang="en-US" dirty="0" smtClean="0"/>
              <a:t>Pillow</a:t>
            </a:r>
            <a:r>
              <a:rPr lang="en-US" dirty="0"/>
              <a:t>==8.0.1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970" t="15753" r="23767" b="29117"/>
          <a:stretch/>
        </p:blipFill>
        <p:spPr>
          <a:xfrm>
            <a:off x="349169" y="1536143"/>
            <a:ext cx="9294472" cy="5215636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7737676" y="1698188"/>
            <a:ext cx="478971" cy="755644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8585936" y="4143961"/>
            <a:ext cx="478971" cy="2214054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9374" y="704180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</a:t>
            </a:r>
            <a:r>
              <a:rPr lang="en-US" b="1" dirty="0" smtClean="0"/>
              <a:t>-&gt; routes.py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0" y="768124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Simpan</a:t>
            </a:r>
            <a:r>
              <a:rPr lang="en-US" dirty="0"/>
              <a:t> </a:t>
            </a:r>
            <a:r>
              <a:rPr lang="en-US" dirty="0" err="1" smtClean="0"/>
              <a:t>foto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0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9" t="34670" r="28776" b="25049"/>
          <a:stretch/>
        </p:blipFill>
        <p:spPr>
          <a:xfrm>
            <a:off x="219917" y="972273"/>
            <a:ext cx="11447363" cy="41437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00524" y="602941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</a:t>
            </a:r>
            <a:r>
              <a:rPr lang="en-US" b="1" dirty="0" smtClean="0"/>
              <a:t>-&gt; routes.py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-81023" y="687101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 </a:t>
            </a:r>
            <a:r>
              <a:rPr lang="en-US" dirty="0"/>
              <a:t>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878" t="53849" r="5456" b="32297"/>
          <a:stretch/>
        </p:blipFill>
        <p:spPr>
          <a:xfrm>
            <a:off x="219917" y="5401183"/>
            <a:ext cx="10161030" cy="13727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14191" y="5300677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Models.py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031674" y="5740394"/>
            <a:ext cx="5836954" cy="347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80947" y="570593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Hapus</a:t>
            </a:r>
            <a:r>
              <a:rPr lang="en-US" dirty="0" smtClean="0"/>
              <a:t>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9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7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3764"/>
          </a:xfrm>
        </p:spPr>
        <p:txBody>
          <a:bodyPr/>
          <a:lstStyle/>
          <a:p>
            <a:r>
              <a:rPr lang="en-US" dirty="0" smtClean="0"/>
              <a:t>List </a:t>
            </a:r>
            <a:r>
              <a:rPr lang="en-US" dirty="0" err="1" smtClean="0"/>
              <a:t>Materi</a:t>
            </a:r>
            <a:r>
              <a:rPr lang="en-US" dirty="0" smtClean="0"/>
              <a:t> 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332411"/>
            <a:ext cx="8915400" cy="377762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Struktur</a:t>
            </a:r>
            <a:r>
              <a:rPr lang="en-US" dirty="0" smtClean="0">
                <a:solidFill>
                  <a:srgbClr val="FF0000"/>
                </a:solidFill>
              </a:rPr>
              <a:t> flask </a:t>
            </a:r>
            <a:r>
              <a:rPr lang="en-US" dirty="0" err="1" smtClean="0">
                <a:solidFill>
                  <a:srgbClr val="FF0000"/>
                </a:solidFill>
              </a:rPr>
              <a:t>dan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manajemen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direktori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menggunakan</a:t>
            </a:r>
            <a:r>
              <a:rPr lang="en-US" dirty="0" smtClean="0">
                <a:solidFill>
                  <a:srgbClr val="FF0000"/>
                </a:solidFill>
              </a:rPr>
              <a:t> blueprint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Menampilkan</a:t>
            </a:r>
            <a:r>
              <a:rPr lang="en-US" dirty="0" smtClean="0">
                <a:solidFill>
                  <a:srgbClr val="FF0000"/>
                </a:solidFill>
              </a:rPr>
              <a:t> template </a:t>
            </a:r>
            <a:r>
              <a:rPr lang="en-US" dirty="0" err="1" smtClean="0">
                <a:solidFill>
                  <a:srgbClr val="FF0000"/>
                </a:solidFill>
              </a:rPr>
              <a:t>pada</a:t>
            </a:r>
            <a:r>
              <a:rPr lang="en-US" dirty="0" smtClean="0">
                <a:solidFill>
                  <a:srgbClr val="FF0000"/>
                </a:solidFill>
              </a:rPr>
              <a:t> flask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Membuat</a:t>
            </a:r>
            <a:r>
              <a:rPr lang="en-US" dirty="0" smtClean="0">
                <a:solidFill>
                  <a:srgbClr val="FF0000"/>
                </a:solidFill>
              </a:rPr>
              <a:t> database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Menampilkan</a:t>
            </a:r>
            <a:r>
              <a:rPr lang="en-US" dirty="0" smtClean="0">
                <a:solidFill>
                  <a:srgbClr val="FF0000"/>
                </a:solidFill>
              </a:rPr>
              <a:t> data </a:t>
            </a:r>
            <a:r>
              <a:rPr lang="en-US" dirty="0" err="1" smtClean="0">
                <a:solidFill>
                  <a:srgbClr val="FF0000"/>
                </a:solidFill>
              </a:rPr>
              <a:t>pada</a:t>
            </a:r>
            <a:r>
              <a:rPr lang="en-US" dirty="0" smtClean="0">
                <a:solidFill>
                  <a:srgbClr val="FF0000"/>
                </a:solidFill>
              </a:rPr>
              <a:t> website</a:t>
            </a:r>
          </a:p>
          <a:p>
            <a:r>
              <a:rPr lang="en-US" dirty="0" err="1" smtClean="0"/>
              <a:t>Membuat</a:t>
            </a:r>
            <a:r>
              <a:rPr lang="en-US" dirty="0" smtClean="0"/>
              <a:t> Form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validasi</a:t>
            </a:r>
            <a:endParaRPr lang="en-US" dirty="0" smtClean="0"/>
          </a:p>
          <a:p>
            <a:r>
              <a:rPr lang="en-US" dirty="0" smtClean="0"/>
              <a:t>CRUD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1269" y="4351161"/>
            <a:ext cx="6096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smtClean="0"/>
              <a:t>“KATALOG BUKU”</a:t>
            </a:r>
            <a:endParaRPr lang="en-US" dirty="0"/>
          </a:p>
          <a:p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yaknik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6569797" y="2999153"/>
            <a:ext cx="478971" cy="60960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8721" y="103079"/>
            <a:ext cx="2790468" cy="116041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Modul</a:t>
            </a:r>
            <a:r>
              <a:rPr lang="en-US" dirty="0" smtClean="0"/>
              <a:t>: </a:t>
            </a:r>
          </a:p>
          <a:p>
            <a:r>
              <a:rPr lang="en-US" dirty="0"/>
              <a:t>Flask-WTF==</a:t>
            </a:r>
            <a:r>
              <a:rPr lang="en-US" dirty="0" smtClean="0"/>
              <a:t>0.14.2</a:t>
            </a:r>
          </a:p>
          <a:p>
            <a:r>
              <a:rPr lang="en-US" dirty="0" err="1"/>
              <a:t>WTForms</a:t>
            </a:r>
            <a:r>
              <a:rPr lang="en-US" dirty="0"/>
              <a:t>==</a:t>
            </a:r>
            <a:r>
              <a:rPr lang="en-US" dirty="0" smtClean="0"/>
              <a:t>2.2.1</a:t>
            </a:r>
          </a:p>
          <a:p>
            <a:r>
              <a:rPr lang="en-US" dirty="0" err="1"/>
              <a:t>Werkzeug</a:t>
            </a:r>
            <a:r>
              <a:rPr lang="en-US" dirty="0"/>
              <a:t>==0.15.5</a:t>
            </a:r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966832" y="349186"/>
            <a:ext cx="4069444" cy="47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4</a:t>
            </a:r>
            <a:r>
              <a:rPr lang="en-US" sz="2800" dirty="0" smtClean="0"/>
              <a:t>.Membuat Form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Validasi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880897" y="1386246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</a:t>
            </a:r>
            <a:r>
              <a:rPr lang="en-US" b="1" dirty="0" smtClean="0"/>
              <a:t>-&gt; forms.py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610" t="8932" r="13220" b="16364"/>
          <a:stretch/>
        </p:blipFill>
        <p:spPr>
          <a:xfrm>
            <a:off x="255057" y="1755578"/>
            <a:ext cx="8625840" cy="45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05611" y="125061"/>
            <a:ext cx="21948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Jenisbuku.html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09" t="10703" r="42723" b="7834"/>
          <a:stretch/>
        </p:blipFill>
        <p:spPr>
          <a:xfrm>
            <a:off x="6192456" y="574618"/>
            <a:ext cx="5668678" cy="5080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641" t="14305" r="27827" b="8621"/>
          <a:stretch/>
        </p:blipFill>
        <p:spPr>
          <a:xfrm>
            <a:off x="254644" y="1036172"/>
            <a:ext cx="5532698" cy="47340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3230" y="487433"/>
            <a:ext cx="21948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dmin- routes.py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102" t="36953" r="47821" b="51423"/>
          <a:stretch/>
        </p:blipFill>
        <p:spPr>
          <a:xfrm>
            <a:off x="5938086" y="5735689"/>
            <a:ext cx="6177418" cy="93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76" t="21787" r="27824" b="13037"/>
          <a:stretch/>
        </p:blipFill>
        <p:spPr>
          <a:xfrm>
            <a:off x="167641" y="716280"/>
            <a:ext cx="4145279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916" t="3333" r="31835" b="10001"/>
          <a:stretch/>
        </p:blipFill>
        <p:spPr>
          <a:xfrm>
            <a:off x="4556760" y="425787"/>
            <a:ext cx="7507068" cy="59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7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66832" y="349186"/>
            <a:ext cx="4069444" cy="47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5.CRUD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554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24398" y="867901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</a:t>
            </a:r>
            <a:r>
              <a:rPr lang="en-US" b="1" dirty="0" smtClean="0"/>
              <a:t>-&gt; routes.py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47361" y="1193293"/>
            <a:ext cx="488915" cy="52374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500" t="9338" r="29389" b="23007"/>
          <a:stretch/>
        </p:blipFill>
        <p:spPr>
          <a:xfrm>
            <a:off x="427210" y="1717040"/>
            <a:ext cx="7976011" cy="473446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7924250" y="5089572"/>
            <a:ext cx="478971" cy="1064847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5307875" y="1749494"/>
            <a:ext cx="478971" cy="1064847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5501" t="28145" r="36870" b="25170"/>
          <a:stretch/>
        </p:blipFill>
        <p:spPr>
          <a:xfrm>
            <a:off x="7207776" y="1983651"/>
            <a:ext cx="4823460" cy="26593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056368" y="1481014"/>
            <a:ext cx="18003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Base.html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597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2597" y="743708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Update </a:t>
            </a:r>
            <a:r>
              <a:rPr lang="en-US" dirty="0"/>
              <a:t>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78" t="5605" r="22667" b="78105"/>
          <a:stretch/>
        </p:blipFill>
        <p:spPr>
          <a:xfrm>
            <a:off x="287168" y="1772400"/>
            <a:ext cx="10434320" cy="1675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888" t="13012" r="31473" b="48519"/>
          <a:stretch/>
        </p:blipFill>
        <p:spPr>
          <a:xfrm>
            <a:off x="283854" y="3540570"/>
            <a:ext cx="10025875" cy="30572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7168" y="1587734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</a:t>
            </a:r>
            <a:r>
              <a:rPr lang="en-US" b="1" dirty="0" smtClean="0"/>
              <a:t>-&gt; routes.py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1852" t="33207" r="21312" b="54416"/>
          <a:stretch/>
        </p:blipFill>
        <p:spPr>
          <a:xfrm>
            <a:off x="4398702" y="293032"/>
            <a:ext cx="7639291" cy="12732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71237" y="108366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</a:t>
            </a:r>
            <a:r>
              <a:rPr lang="en-US" b="1" dirty="0" smtClean="0"/>
              <a:t>-&gt; forms.py</a:t>
            </a:r>
            <a:endParaRPr lang="en-US" b="1" dirty="0"/>
          </a:p>
        </p:txBody>
      </p:sp>
      <p:sp>
        <p:nvSpPr>
          <p:cNvPr id="10" name="Right Brace 9"/>
          <p:cNvSpPr/>
          <p:nvPr/>
        </p:nvSpPr>
        <p:spPr>
          <a:xfrm rot="5158268">
            <a:off x="9391571" y="2633995"/>
            <a:ext cx="1041721" cy="723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839744" y="3158209"/>
            <a:ext cx="1469985" cy="113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951860" y="5871593"/>
            <a:ext cx="2023097" cy="532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34773" y="4918033"/>
            <a:ext cx="2642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Template editjenis.html (copy form </a:t>
            </a:r>
            <a:r>
              <a:rPr lang="en-US" dirty="0" err="1" smtClean="0"/>
              <a:t>pada</a:t>
            </a:r>
            <a:r>
              <a:rPr lang="en-US" dirty="0" smtClean="0"/>
              <a:t> jenisbuku.html)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5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406" y="1425251"/>
            <a:ext cx="21197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Jenisbuku.html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768" t="48959" r="6561" b="42490"/>
          <a:stretch/>
        </p:blipFill>
        <p:spPr>
          <a:xfrm>
            <a:off x="287761" y="1990845"/>
            <a:ext cx="9353951" cy="87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178" r="34605" b="40014"/>
          <a:stretch/>
        </p:blipFill>
        <p:spPr>
          <a:xfrm>
            <a:off x="482278" y="3066782"/>
            <a:ext cx="7261185" cy="34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68124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delete </a:t>
            </a:r>
            <a:r>
              <a:rPr lang="en-US" dirty="0"/>
              <a:t>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413" t="29889" r="37068" b="45920"/>
          <a:stretch/>
        </p:blipFill>
        <p:spPr>
          <a:xfrm>
            <a:off x="300941" y="1388962"/>
            <a:ext cx="7592993" cy="2488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857" t="46484" r="7131" b="41702"/>
          <a:stretch/>
        </p:blipFill>
        <p:spPr>
          <a:xfrm>
            <a:off x="451413" y="4872941"/>
            <a:ext cx="11227443" cy="12153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32789" y="1019630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</a:t>
            </a:r>
            <a:r>
              <a:rPr lang="en-US" b="1" dirty="0" smtClean="0"/>
              <a:t>-&gt; routes.py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9441727" y="4492034"/>
            <a:ext cx="211977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Jenisbuku.html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935033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459</TotalTime>
  <Words>119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Wisp</vt:lpstr>
      <vt:lpstr>Materi SP Pemograman Web II</vt:lpstr>
      <vt:lpstr>List Materi 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Crud halaman buku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SP</dc:title>
  <dc:creator>User</dc:creator>
  <cp:lastModifiedBy>User</cp:lastModifiedBy>
  <cp:revision>83</cp:revision>
  <dcterms:created xsi:type="dcterms:W3CDTF">2021-02-06T13:58:28Z</dcterms:created>
  <dcterms:modified xsi:type="dcterms:W3CDTF">2021-02-08T15:36:42Z</dcterms:modified>
</cp:coreProperties>
</file>